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9479E-59FD-45B3-9B46-51B63AA06899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11E5903-D0CB-4518-AD04-A9EB38926E9E}">
      <dgm:prSet custT="1"/>
      <dgm:spPr/>
      <dgm:t>
        <a:bodyPr/>
        <a:lstStyle/>
        <a:p>
          <a:pPr rtl="0"/>
          <a:r>
            <a:rPr lang="en-US" sz="2800" dirty="0" smtClean="0">
              <a:latin typeface="Bookman Old Style" pitchFamily="18" charset="0"/>
            </a:rPr>
            <a:t>Orientation of Engineering problems to computers</a:t>
          </a:r>
          <a:endParaRPr lang="en-US" sz="2800" dirty="0">
            <a:latin typeface="Bookman Old Style" pitchFamily="18" charset="0"/>
          </a:endParaRPr>
        </a:p>
      </dgm:t>
    </dgm:pt>
    <dgm:pt modelId="{0F86A973-4481-4790-8D35-EC3F5FB896F8}" type="parTrans" cxnId="{4AB32193-D9FD-40FA-8E0A-0591683163B4}">
      <dgm:prSet/>
      <dgm:spPr/>
      <dgm:t>
        <a:bodyPr/>
        <a:lstStyle/>
        <a:p>
          <a:endParaRPr lang="en-US"/>
        </a:p>
      </dgm:t>
    </dgm:pt>
    <dgm:pt modelId="{587D03DC-EFC0-4DCE-BC39-0148BCA1DE65}" type="sibTrans" cxnId="{4AB32193-D9FD-40FA-8E0A-0591683163B4}">
      <dgm:prSet/>
      <dgm:spPr/>
      <dgm:t>
        <a:bodyPr/>
        <a:lstStyle/>
        <a:p>
          <a:endParaRPr lang="en-US"/>
        </a:p>
      </dgm:t>
    </dgm:pt>
    <dgm:pt modelId="{62A1452A-FA8F-4F82-9B88-79002ED369B4}">
      <dgm:prSet custT="1"/>
      <dgm:spPr/>
      <dgm:t>
        <a:bodyPr/>
        <a:lstStyle/>
        <a:p>
          <a:pPr rtl="0"/>
          <a:r>
            <a:rPr lang="en-US" sz="3200" dirty="0" smtClean="0">
              <a:latin typeface="Bookman Old Style" pitchFamily="18" charset="0"/>
            </a:rPr>
            <a:t>Problem definition</a:t>
          </a:r>
          <a:endParaRPr lang="en-US" sz="3200" dirty="0">
            <a:latin typeface="Bookman Old Style" pitchFamily="18" charset="0"/>
          </a:endParaRPr>
        </a:p>
      </dgm:t>
    </dgm:pt>
    <dgm:pt modelId="{671C9054-8FFD-4770-A628-E41A75CAF172}" type="parTrans" cxnId="{6897151C-2E83-4A20-87C4-F1502EFA70E1}">
      <dgm:prSet/>
      <dgm:spPr/>
      <dgm:t>
        <a:bodyPr/>
        <a:lstStyle/>
        <a:p>
          <a:endParaRPr lang="en-US"/>
        </a:p>
      </dgm:t>
    </dgm:pt>
    <dgm:pt modelId="{3FE9E7C4-AD65-4B32-A88C-EE28CFC045D6}" type="sibTrans" cxnId="{6897151C-2E83-4A20-87C4-F1502EFA70E1}">
      <dgm:prSet/>
      <dgm:spPr/>
      <dgm:t>
        <a:bodyPr/>
        <a:lstStyle/>
        <a:p>
          <a:endParaRPr lang="en-US"/>
        </a:p>
      </dgm:t>
    </dgm:pt>
    <dgm:pt modelId="{26A93264-F1DD-43D0-AD35-FCF339A6A8F2}">
      <dgm:prSet custT="1"/>
      <dgm:spPr/>
      <dgm:t>
        <a:bodyPr/>
        <a:lstStyle/>
        <a:p>
          <a:pPr rtl="0"/>
          <a:r>
            <a:rPr lang="en-US" sz="3200" dirty="0" smtClean="0">
              <a:latin typeface="Bookman Old Style" pitchFamily="18" charset="0"/>
            </a:rPr>
            <a:t>Mathematical formulation</a:t>
          </a:r>
          <a:endParaRPr lang="en-US" sz="3200" dirty="0">
            <a:latin typeface="Bookman Old Style" pitchFamily="18" charset="0"/>
          </a:endParaRPr>
        </a:p>
      </dgm:t>
    </dgm:pt>
    <dgm:pt modelId="{55100F72-727D-42C4-9DFE-2D8BEC5A55B8}" type="parTrans" cxnId="{986D492D-B5E2-4104-9569-0803E179F779}">
      <dgm:prSet/>
      <dgm:spPr/>
      <dgm:t>
        <a:bodyPr/>
        <a:lstStyle/>
        <a:p>
          <a:endParaRPr lang="en-US"/>
        </a:p>
      </dgm:t>
    </dgm:pt>
    <dgm:pt modelId="{44D10586-0F5A-4F21-9F52-534436CB4211}" type="sibTrans" cxnId="{986D492D-B5E2-4104-9569-0803E179F779}">
      <dgm:prSet/>
      <dgm:spPr/>
      <dgm:t>
        <a:bodyPr/>
        <a:lstStyle/>
        <a:p>
          <a:endParaRPr lang="en-US"/>
        </a:p>
      </dgm:t>
    </dgm:pt>
    <dgm:pt modelId="{4710B6CA-6A38-4097-AB20-9756860FA508}">
      <dgm:prSet custT="1"/>
      <dgm:spPr/>
      <dgm:t>
        <a:bodyPr/>
        <a:lstStyle/>
        <a:p>
          <a:pPr rtl="0"/>
          <a:r>
            <a:rPr lang="en-US" sz="3200" dirty="0" smtClean="0">
              <a:latin typeface="Bookman Old Style" pitchFamily="18" charset="0"/>
            </a:rPr>
            <a:t>Selection of solution Technique</a:t>
          </a:r>
          <a:endParaRPr lang="en-US" sz="3200" dirty="0">
            <a:latin typeface="Bookman Old Style" pitchFamily="18" charset="0"/>
          </a:endParaRPr>
        </a:p>
      </dgm:t>
    </dgm:pt>
    <dgm:pt modelId="{7B2132C9-4419-4969-8F4E-6C94572E2595}" type="parTrans" cxnId="{4A3B7651-E6CD-4816-8967-212330937902}">
      <dgm:prSet/>
      <dgm:spPr/>
      <dgm:t>
        <a:bodyPr/>
        <a:lstStyle/>
        <a:p>
          <a:endParaRPr lang="en-US"/>
        </a:p>
      </dgm:t>
    </dgm:pt>
    <dgm:pt modelId="{BD448BEC-67EC-42E5-9C10-C5792162BFE7}" type="sibTrans" cxnId="{4A3B7651-E6CD-4816-8967-212330937902}">
      <dgm:prSet/>
      <dgm:spPr/>
      <dgm:t>
        <a:bodyPr/>
        <a:lstStyle/>
        <a:p>
          <a:endParaRPr lang="en-US"/>
        </a:p>
      </dgm:t>
    </dgm:pt>
    <dgm:pt modelId="{54578D31-C2FB-42CB-BA65-FB68EFD4B272}">
      <dgm:prSet custT="1"/>
      <dgm:spPr/>
      <dgm:t>
        <a:bodyPr/>
        <a:lstStyle/>
        <a:p>
          <a:pPr rtl="0"/>
          <a:r>
            <a:rPr lang="en-US" sz="3200" dirty="0" smtClean="0">
              <a:latin typeface="Bookman Old Style" pitchFamily="18" charset="0"/>
            </a:rPr>
            <a:t>Program Design</a:t>
          </a:r>
          <a:endParaRPr lang="en-US" sz="3200" dirty="0">
            <a:latin typeface="Bookman Old Style" pitchFamily="18" charset="0"/>
          </a:endParaRPr>
        </a:p>
      </dgm:t>
    </dgm:pt>
    <dgm:pt modelId="{AFB52803-00E6-42B4-B7B1-DDE2EF217B1D}" type="parTrans" cxnId="{8A344339-E4AF-4AB8-9875-E4DA3F368055}">
      <dgm:prSet/>
      <dgm:spPr/>
      <dgm:t>
        <a:bodyPr/>
        <a:lstStyle/>
        <a:p>
          <a:endParaRPr lang="en-US"/>
        </a:p>
      </dgm:t>
    </dgm:pt>
    <dgm:pt modelId="{27B8C400-33D4-4B88-9678-2E528241215B}" type="sibTrans" cxnId="{8A344339-E4AF-4AB8-9875-E4DA3F368055}">
      <dgm:prSet/>
      <dgm:spPr/>
      <dgm:t>
        <a:bodyPr/>
        <a:lstStyle/>
        <a:p>
          <a:endParaRPr lang="en-US"/>
        </a:p>
      </dgm:t>
    </dgm:pt>
    <dgm:pt modelId="{BDC21688-7368-4AD4-8EAD-3AA52EAF5F6A}" type="pres">
      <dgm:prSet presAssocID="{6179479E-59FD-45B3-9B46-51B63AA068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23B968-F220-4A8E-BA41-7507D1F22E1C}" type="pres">
      <dgm:prSet presAssocID="{711E5903-D0CB-4518-AD04-A9EB38926E9E}" presName="linNode" presStyleCnt="0"/>
      <dgm:spPr/>
    </dgm:pt>
    <dgm:pt modelId="{F37FCD3A-FD71-4FBF-9177-DC0B269FB96E}" type="pres">
      <dgm:prSet presAssocID="{711E5903-D0CB-4518-AD04-A9EB38926E9E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8CEEAD-7F2F-4893-95F3-E622141BB578}" type="pres">
      <dgm:prSet presAssocID="{711E5903-D0CB-4518-AD04-A9EB38926E9E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97151C-2E83-4A20-87C4-F1502EFA70E1}" srcId="{711E5903-D0CB-4518-AD04-A9EB38926E9E}" destId="{62A1452A-FA8F-4F82-9B88-79002ED369B4}" srcOrd="0" destOrd="0" parTransId="{671C9054-8FFD-4770-A628-E41A75CAF172}" sibTransId="{3FE9E7C4-AD65-4B32-A88C-EE28CFC045D6}"/>
    <dgm:cxn modelId="{53C5D28F-73F2-41AA-9CC2-624ED5CED05B}" type="presOf" srcId="{26A93264-F1DD-43D0-AD35-FCF339A6A8F2}" destId="{268CEEAD-7F2F-4893-95F3-E622141BB578}" srcOrd="0" destOrd="1" presId="urn:microsoft.com/office/officeart/2005/8/layout/vList5"/>
    <dgm:cxn modelId="{8A0AFFFC-7B94-42E4-B76D-661AE26F798B}" type="presOf" srcId="{711E5903-D0CB-4518-AD04-A9EB38926E9E}" destId="{F37FCD3A-FD71-4FBF-9177-DC0B269FB96E}" srcOrd="0" destOrd="0" presId="urn:microsoft.com/office/officeart/2005/8/layout/vList5"/>
    <dgm:cxn modelId="{109138A9-CD75-4AA5-BA95-193A5B605206}" type="presOf" srcId="{6179479E-59FD-45B3-9B46-51B63AA06899}" destId="{BDC21688-7368-4AD4-8EAD-3AA52EAF5F6A}" srcOrd="0" destOrd="0" presId="urn:microsoft.com/office/officeart/2005/8/layout/vList5"/>
    <dgm:cxn modelId="{9F725193-29F6-4672-9EB6-102F880318F3}" type="presOf" srcId="{54578D31-C2FB-42CB-BA65-FB68EFD4B272}" destId="{268CEEAD-7F2F-4893-95F3-E622141BB578}" srcOrd="0" destOrd="3" presId="urn:microsoft.com/office/officeart/2005/8/layout/vList5"/>
    <dgm:cxn modelId="{8A568157-48DE-48BD-A4DC-113A5F5F4FDF}" type="presOf" srcId="{4710B6CA-6A38-4097-AB20-9756860FA508}" destId="{268CEEAD-7F2F-4893-95F3-E622141BB578}" srcOrd="0" destOrd="2" presId="urn:microsoft.com/office/officeart/2005/8/layout/vList5"/>
    <dgm:cxn modelId="{8A344339-E4AF-4AB8-9875-E4DA3F368055}" srcId="{711E5903-D0CB-4518-AD04-A9EB38926E9E}" destId="{54578D31-C2FB-42CB-BA65-FB68EFD4B272}" srcOrd="3" destOrd="0" parTransId="{AFB52803-00E6-42B4-B7B1-DDE2EF217B1D}" sibTransId="{27B8C400-33D4-4B88-9678-2E528241215B}"/>
    <dgm:cxn modelId="{986D492D-B5E2-4104-9569-0803E179F779}" srcId="{711E5903-D0CB-4518-AD04-A9EB38926E9E}" destId="{26A93264-F1DD-43D0-AD35-FCF339A6A8F2}" srcOrd="1" destOrd="0" parTransId="{55100F72-727D-42C4-9DFE-2D8BEC5A55B8}" sibTransId="{44D10586-0F5A-4F21-9F52-534436CB4211}"/>
    <dgm:cxn modelId="{4AB32193-D9FD-40FA-8E0A-0591683163B4}" srcId="{6179479E-59FD-45B3-9B46-51B63AA06899}" destId="{711E5903-D0CB-4518-AD04-A9EB38926E9E}" srcOrd="0" destOrd="0" parTransId="{0F86A973-4481-4790-8D35-EC3F5FB896F8}" sibTransId="{587D03DC-EFC0-4DCE-BC39-0148BCA1DE65}"/>
    <dgm:cxn modelId="{54AA1D9D-B256-477A-AE7D-204E2F1E0108}" type="presOf" srcId="{62A1452A-FA8F-4F82-9B88-79002ED369B4}" destId="{268CEEAD-7F2F-4893-95F3-E622141BB578}" srcOrd="0" destOrd="0" presId="urn:microsoft.com/office/officeart/2005/8/layout/vList5"/>
    <dgm:cxn modelId="{4A3B7651-E6CD-4816-8967-212330937902}" srcId="{711E5903-D0CB-4518-AD04-A9EB38926E9E}" destId="{4710B6CA-6A38-4097-AB20-9756860FA508}" srcOrd="2" destOrd="0" parTransId="{7B2132C9-4419-4969-8F4E-6C94572E2595}" sibTransId="{BD448BEC-67EC-42E5-9C10-C5792162BFE7}"/>
    <dgm:cxn modelId="{7136BBD0-5C29-4B30-B70D-7E70BE305716}" type="presParOf" srcId="{BDC21688-7368-4AD4-8EAD-3AA52EAF5F6A}" destId="{AD23B968-F220-4A8E-BA41-7507D1F22E1C}" srcOrd="0" destOrd="0" presId="urn:microsoft.com/office/officeart/2005/8/layout/vList5"/>
    <dgm:cxn modelId="{3E1F81EE-A245-4926-B61E-0EA9A881B4C9}" type="presParOf" srcId="{AD23B968-F220-4A8E-BA41-7507D1F22E1C}" destId="{F37FCD3A-FD71-4FBF-9177-DC0B269FB96E}" srcOrd="0" destOrd="0" presId="urn:microsoft.com/office/officeart/2005/8/layout/vList5"/>
    <dgm:cxn modelId="{D95E45DC-E174-4BDA-9071-56016FF20C0E}" type="presParOf" srcId="{AD23B968-F220-4A8E-BA41-7507D1F22E1C}" destId="{268CEEAD-7F2F-4893-95F3-E622141BB578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6EE67E-6791-43D2-B290-10ECF77AE550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58CEE16-406D-4924-BAFC-6E51F31443AB}">
      <dgm:prSet custT="1"/>
      <dgm:spPr/>
      <dgm:t>
        <a:bodyPr/>
        <a:lstStyle/>
        <a:p>
          <a:pPr rtl="0"/>
          <a:r>
            <a:rPr lang="en-US" sz="2600" dirty="0" smtClean="0">
              <a:latin typeface="Bookman Old Style" pitchFamily="18" charset="0"/>
            </a:rPr>
            <a:t>Identify the input data, Objective, Limitations and Desired results for making engineering judgments</a:t>
          </a:r>
          <a:endParaRPr lang="en-US" sz="2600" dirty="0">
            <a:latin typeface="Bookman Old Style" pitchFamily="18" charset="0"/>
          </a:endParaRPr>
        </a:p>
      </dgm:t>
    </dgm:pt>
    <dgm:pt modelId="{2B91F131-46A3-4811-8B2D-5FC7ACC2FBAA}" type="parTrans" cxnId="{35FD72DC-4654-4F49-AF55-8E0E914D43A2}">
      <dgm:prSet/>
      <dgm:spPr/>
      <dgm:t>
        <a:bodyPr/>
        <a:lstStyle/>
        <a:p>
          <a:endParaRPr lang="en-US"/>
        </a:p>
      </dgm:t>
    </dgm:pt>
    <dgm:pt modelId="{C21211E7-9A66-4D36-B237-DB8485D18E0E}" type="sibTrans" cxnId="{35FD72DC-4654-4F49-AF55-8E0E914D43A2}">
      <dgm:prSet/>
      <dgm:spPr/>
      <dgm:t>
        <a:bodyPr/>
        <a:lstStyle/>
        <a:p>
          <a:endParaRPr lang="en-US"/>
        </a:p>
      </dgm:t>
    </dgm:pt>
    <dgm:pt modelId="{DFB6BEA9-9F85-415F-855A-42715284B240}" type="pres">
      <dgm:prSet presAssocID="{D46EE67E-6791-43D2-B290-10ECF77AE550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194E36-2FF3-49EA-A938-994E0CA0881B}" type="pres">
      <dgm:prSet presAssocID="{D46EE67E-6791-43D2-B290-10ECF77AE550}" presName="arrow" presStyleLbl="bgShp" presStyleIdx="0" presStyleCnt="1"/>
      <dgm:spPr/>
    </dgm:pt>
    <dgm:pt modelId="{E3416F9B-626D-4803-81CF-BF5428FDBF24}" type="pres">
      <dgm:prSet presAssocID="{D46EE67E-6791-43D2-B290-10ECF77AE550}" presName="linearProcess" presStyleCnt="0"/>
      <dgm:spPr/>
    </dgm:pt>
    <dgm:pt modelId="{C5BB656E-3891-4F37-B404-B83898344B31}" type="pres">
      <dgm:prSet presAssocID="{558CEE16-406D-4924-BAFC-6E51F31443AB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FD72DC-4654-4F49-AF55-8E0E914D43A2}" srcId="{D46EE67E-6791-43D2-B290-10ECF77AE550}" destId="{558CEE16-406D-4924-BAFC-6E51F31443AB}" srcOrd="0" destOrd="0" parTransId="{2B91F131-46A3-4811-8B2D-5FC7ACC2FBAA}" sibTransId="{C21211E7-9A66-4D36-B237-DB8485D18E0E}"/>
    <dgm:cxn modelId="{7615CA32-1C83-4C01-AF63-D214871FD273}" type="presOf" srcId="{558CEE16-406D-4924-BAFC-6E51F31443AB}" destId="{C5BB656E-3891-4F37-B404-B83898344B31}" srcOrd="0" destOrd="0" presId="urn:microsoft.com/office/officeart/2005/8/layout/hProcess9"/>
    <dgm:cxn modelId="{5D9214F0-FAA9-410C-992F-9A3F882FF335}" type="presOf" srcId="{D46EE67E-6791-43D2-B290-10ECF77AE550}" destId="{DFB6BEA9-9F85-415F-855A-42715284B240}" srcOrd="0" destOrd="0" presId="urn:microsoft.com/office/officeart/2005/8/layout/hProcess9"/>
    <dgm:cxn modelId="{A3CB4E09-8B6D-4F62-9090-C4D146B12A88}" type="presParOf" srcId="{DFB6BEA9-9F85-415F-855A-42715284B240}" destId="{E6194E36-2FF3-49EA-A938-994E0CA0881B}" srcOrd="0" destOrd="0" presId="urn:microsoft.com/office/officeart/2005/8/layout/hProcess9"/>
    <dgm:cxn modelId="{D4064D5C-2CE8-4455-A3AA-50A15742ACEE}" type="presParOf" srcId="{DFB6BEA9-9F85-415F-855A-42715284B240}" destId="{E3416F9B-626D-4803-81CF-BF5428FDBF24}" srcOrd="1" destOrd="0" presId="urn:microsoft.com/office/officeart/2005/8/layout/hProcess9"/>
    <dgm:cxn modelId="{345DB01E-D45D-49E3-B3D3-6CFB0C8FF52C}" type="presParOf" srcId="{E3416F9B-626D-4803-81CF-BF5428FDBF24}" destId="{C5BB656E-3891-4F37-B404-B83898344B31}" srcOrd="0" destOrd="0" presId="urn:microsoft.com/office/officeart/2005/8/layout/hProcess9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D781D8-66AB-4904-8421-6D6B2C07E3FD}" type="doc">
      <dgm:prSet loTypeId="urn:microsoft.com/office/officeart/2005/8/layout/hList7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5E2DAAA-C638-4688-94EC-2728CDB5F4FD}">
      <dgm:prSet custT="1"/>
      <dgm:spPr/>
      <dgm:t>
        <a:bodyPr/>
        <a:lstStyle/>
        <a:p>
          <a:pPr algn="just" rtl="0"/>
          <a:endParaRPr lang="en-US" sz="2600" dirty="0" smtClean="0">
            <a:latin typeface="Bookman Old Style" pitchFamily="18" charset="0"/>
          </a:endParaRPr>
        </a:p>
        <a:p>
          <a:pPr algn="just" rtl="0"/>
          <a:r>
            <a:rPr lang="en-US" sz="2600" dirty="0" smtClean="0">
              <a:latin typeface="Bookman Old Style" pitchFamily="18" charset="0"/>
            </a:rPr>
            <a:t>Physical system – mathematical model – characteristics of individual system components – relations governing the interconnection of the elements</a:t>
          </a:r>
          <a:endParaRPr lang="en-US" sz="2600" dirty="0">
            <a:latin typeface="Bookman Old Style" pitchFamily="18" charset="0"/>
          </a:endParaRPr>
        </a:p>
      </dgm:t>
    </dgm:pt>
    <dgm:pt modelId="{1089FF3E-BD57-4C48-B198-422E8A5E9FAA}" type="parTrans" cxnId="{7A347666-AA78-436F-AF3A-0C314DE75683}">
      <dgm:prSet/>
      <dgm:spPr/>
      <dgm:t>
        <a:bodyPr/>
        <a:lstStyle/>
        <a:p>
          <a:endParaRPr lang="en-US"/>
        </a:p>
      </dgm:t>
    </dgm:pt>
    <dgm:pt modelId="{557F8AC8-A86D-423D-A4EB-3292FF4DA8DA}" type="sibTrans" cxnId="{7A347666-AA78-436F-AF3A-0C314DE75683}">
      <dgm:prSet/>
      <dgm:spPr/>
      <dgm:t>
        <a:bodyPr/>
        <a:lstStyle/>
        <a:p>
          <a:endParaRPr lang="en-US"/>
        </a:p>
      </dgm:t>
    </dgm:pt>
    <dgm:pt modelId="{73851BC4-D30F-49CE-9BF6-26EC3FB62C10}" type="pres">
      <dgm:prSet presAssocID="{F8D781D8-66AB-4904-8421-6D6B2C07E3F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45F955-5ED5-483A-9DA6-FBD9A05D8266}" type="pres">
      <dgm:prSet presAssocID="{F8D781D8-66AB-4904-8421-6D6B2C07E3FD}" presName="fgShape" presStyleLbl="fgShp" presStyleIdx="0" presStyleCnt="1"/>
      <dgm:spPr/>
    </dgm:pt>
    <dgm:pt modelId="{ADFE0FB9-1C1E-4D11-9B0D-7CF944EA9A11}" type="pres">
      <dgm:prSet presAssocID="{F8D781D8-66AB-4904-8421-6D6B2C07E3FD}" presName="linComp" presStyleCnt="0"/>
      <dgm:spPr/>
    </dgm:pt>
    <dgm:pt modelId="{74AB09D6-8997-490E-99B1-B896E35F6063}" type="pres">
      <dgm:prSet presAssocID="{D5E2DAAA-C638-4688-94EC-2728CDB5F4FD}" presName="compNode" presStyleCnt="0"/>
      <dgm:spPr/>
    </dgm:pt>
    <dgm:pt modelId="{FDDC3C5B-50FC-4B4C-AEBA-78E9645738C6}" type="pres">
      <dgm:prSet presAssocID="{D5E2DAAA-C638-4688-94EC-2728CDB5F4FD}" presName="bkgdShape" presStyleLbl="node1" presStyleIdx="0" presStyleCnt="1"/>
      <dgm:spPr/>
      <dgm:t>
        <a:bodyPr/>
        <a:lstStyle/>
        <a:p>
          <a:endParaRPr lang="en-US"/>
        </a:p>
      </dgm:t>
    </dgm:pt>
    <dgm:pt modelId="{513A4F72-93FC-4D56-A734-B0719806AFC8}" type="pres">
      <dgm:prSet presAssocID="{D5E2DAAA-C638-4688-94EC-2728CDB5F4FD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698F01-CFB6-4D44-85F7-7A3B8E401461}" type="pres">
      <dgm:prSet presAssocID="{D5E2DAAA-C638-4688-94EC-2728CDB5F4FD}" presName="invisiNode" presStyleLbl="node1" presStyleIdx="0" presStyleCnt="1"/>
      <dgm:spPr/>
    </dgm:pt>
    <dgm:pt modelId="{51AF3A21-505F-4883-8932-40C99D231A0C}" type="pres">
      <dgm:prSet presAssocID="{D5E2DAAA-C638-4688-94EC-2728CDB5F4FD}" presName="imagNode" presStyleLbl="fgImgPlace1" presStyleIdx="0" presStyleCnt="1" custScaleX="189598" custScaleY="140556" custLinFactNeighborY="1072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63AD496B-60CF-4635-955A-CDF00BC1081C}" type="presOf" srcId="{D5E2DAAA-C638-4688-94EC-2728CDB5F4FD}" destId="{513A4F72-93FC-4D56-A734-B0719806AFC8}" srcOrd="1" destOrd="0" presId="urn:microsoft.com/office/officeart/2005/8/layout/hList7"/>
    <dgm:cxn modelId="{7A347666-AA78-436F-AF3A-0C314DE75683}" srcId="{F8D781D8-66AB-4904-8421-6D6B2C07E3FD}" destId="{D5E2DAAA-C638-4688-94EC-2728CDB5F4FD}" srcOrd="0" destOrd="0" parTransId="{1089FF3E-BD57-4C48-B198-422E8A5E9FAA}" sibTransId="{557F8AC8-A86D-423D-A4EB-3292FF4DA8DA}"/>
    <dgm:cxn modelId="{3F53415C-0F54-463D-AC61-D3E0BD3D8CE3}" type="presOf" srcId="{F8D781D8-66AB-4904-8421-6D6B2C07E3FD}" destId="{73851BC4-D30F-49CE-9BF6-26EC3FB62C10}" srcOrd="0" destOrd="0" presId="urn:microsoft.com/office/officeart/2005/8/layout/hList7"/>
    <dgm:cxn modelId="{38E77568-D417-489F-AD64-29EFB7AAA889}" type="presOf" srcId="{D5E2DAAA-C638-4688-94EC-2728CDB5F4FD}" destId="{FDDC3C5B-50FC-4B4C-AEBA-78E9645738C6}" srcOrd="0" destOrd="0" presId="urn:microsoft.com/office/officeart/2005/8/layout/hList7"/>
    <dgm:cxn modelId="{D4D19047-5FFC-47DF-B04D-ED409525CF83}" type="presParOf" srcId="{73851BC4-D30F-49CE-9BF6-26EC3FB62C10}" destId="{B445F955-5ED5-483A-9DA6-FBD9A05D8266}" srcOrd="0" destOrd="0" presId="urn:microsoft.com/office/officeart/2005/8/layout/hList7"/>
    <dgm:cxn modelId="{BCE8C54F-C389-430C-B1E5-19DF3825E19D}" type="presParOf" srcId="{73851BC4-D30F-49CE-9BF6-26EC3FB62C10}" destId="{ADFE0FB9-1C1E-4D11-9B0D-7CF944EA9A11}" srcOrd="1" destOrd="0" presId="urn:microsoft.com/office/officeart/2005/8/layout/hList7"/>
    <dgm:cxn modelId="{1A1B6B65-E54D-454F-87D5-649E4D2E0408}" type="presParOf" srcId="{ADFE0FB9-1C1E-4D11-9B0D-7CF944EA9A11}" destId="{74AB09D6-8997-490E-99B1-B896E35F6063}" srcOrd="0" destOrd="0" presId="urn:microsoft.com/office/officeart/2005/8/layout/hList7"/>
    <dgm:cxn modelId="{DABCF7E6-04CF-4D01-9DC3-37234024244E}" type="presParOf" srcId="{74AB09D6-8997-490E-99B1-B896E35F6063}" destId="{FDDC3C5B-50FC-4B4C-AEBA-78E9645738C6}" srcOrd="0" destOrd="0" presId="urn:microsoft.com/office/officeart/2005/8/layout/hList7"/>
    <dgm:cxn modelId="{26DAF790-A3BB-4681-8344-D9037276E010}" type="presParOf" srcId="{74AB09D6-8997-490E-99B1-B896E35F6063}" destId="{513A4F72-93FC-4D56-A734-B0719806AFC8}" srcOrd="1" destOrd="0" presId="urn:microsoft.com/office/officeart/2005/8/layout/hList7"/>
    <dgm:cxn modelId="{00409993-D8E1-42C5-A9CF-AE312791CD0B}" type="presParOf" srcId="{74AB09D6-8997-490E-99B1-B896E35F6063}" destId="{06698F01-CFB6-4D44-85F7-7A3B8E401461}" srcOrd="2" destOrd="0" presId="urn:microsoft.com/office/officeart/2005/8/layout/hList7"/>
    <dgm:cxn modelId="{7F754B1C-A6AF-41E9-BA92-547211E34E12}" type="presParOf" srcId="{74AB09D6-8997-490E-99B1-B896E35F6063}" destId="{51AF3A21-505F-4883-8932-40C99D231A0C}" srcOrd="3" destOrd="0" presId="urn:microsoft.com/office/officeart/2005/8/layout/hList7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FEA577-A143-44D5-AD67-AE1B114C0CE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5632D0-2290-458D-A3F7-4DAFC5742DF0}">
      <dgm:prSet custT="1"/>
      <dgm:spPr/>
      <dgm:t>
        <a:bodyPr/>
        <a:lstStyle/>
        <a:p>
          <a:pPr rtl="0"/>
          <a:r>
            <a:rPr lang="en-US" sz="2600" b="1" dirty="0" smtClean="0">
              <a:latin typeface="Bookman Old Style" pitchFamily="18" charset="0"/>
            </a:rPr>
            <a:t>Nonlinear algebraic equations</a:t>
          </a:r>
          <a:endParaRPr lang="en-US" sz="2600" b="1" dirty="0">
            <a:latin typeface="Bookman Old Style" pitchFamily="18" charset="0"/>
          </a:endParaRPr>
        </a:p>
      </dgm:t>
    </dgm:pt>
    <dgm:pt modelId="{6B8B2F88-1CD9-446D-A2B4-0210ABE2A6E5}" type="parTrans" cxnId="{CA988071-4531-4810-B879-77F7DE4611CC}">
      <dgm:prSet/>
      <dgm:spPr/>
      <dgm:t>
        <a:bodyPr/>
        <a:lstStyle/>
        <a:p>
          <a:endParaRPr lang="en-US"/>
        </a:p>
      </dgm:t>
    </dgm:pt>
    <dgm:pt modelId="{BA304C68-6519-445C-93E8-F0B024CAF3EC}" type="sibTrans" cxnId="{CA988071-4531-4810-B879-77F7DE4611CC}">
      <dgm:prSet/>
      <dgm:spPr/>
      <dgm:t>
        <a:bodyPr/>
        <a:lstStyle/>
        <a:p>
          <a:endParaRPr lang="en-US"/>
        </a:p>
      </dgm:t>
    </dgm:pt>
    <dgm:pt modelId="{154BCA19-0BE4-4B37-A12D-BB816538FC17}">
      <dgm:prSet custT="1"/>
      <dgm:spPr/>
      <dgm:t>
        <a:bodyPr/>
        <a:lstStyle/>
        <a:p>
          <a:pPr rtl="0"/>
          <a:r>
            <a:rPr lang="en-US" sz="2600" b="1" dirty="0" smtClean="0">
              <a:latin typeface="Bookman Old Style" pitchFamily="18" charset="0"/>
            </a:rPr>
            <a:t>Differential equations</a:t>
          </a:r>
          <a:endParaRPr lang="en-US" sz="2600" b="1" dirty="0">
            <a:latin typeface="Bookman Old Style" pitchFamily="18" charset="0"/>
          </a:endParaRPr>
        </a:p>
      </dgm:t>
    </dgm:pt>
    <dgm:pt modelId="{722BDC55-CBBE-4A20-B5B2-7ECA7E9B270D}" type="parTrans" cxnId="{0AC33222-A008-4D62-95C8-40719E8055F6}">
      <dgm:prSet/>
      <dgm:spPr/>
      <dgm:t>
        <a:bodyPr/>
        <a:lstStyle/>
        <a:p>
          <a:endParaRPr lang="en-US"/>
        </a:p>
      </dgm:t>
    </dgm:pt>
    <dgm:pt modelId="{8802F703-7839-4AB2-991B-DA2FE4B5A450}" type="sibTrans" cxnId="{0AC33222-A008-4D62-95C8-40719E8055F6}">
      <dgm:prSet/>
      <dgm:spPr/>
      <dgm:t>
        <a:bodyPr/>
        <a:lstStyle/>
        <a:p>
          <a:endParaRPr lang="en-US"/>
        </a:p>
      </dgm:t>
    </dgm:pt>
    <dgm:pt modelId="{577CE17A-07CA-40DC-A5B8-C4896C6B7FB8}">
      <dgm:prSet custT="1"/>
      <dgm:spPr/>
      <dgm:t>
        <a:bodyPr/>
        <a:lstStyle/>
        <a:p>
          <a:pPr rtl="0"/>
          <a:r>
            <a:rPr lang="en-US" sz="2600" b="1" dirty="0" smtClean="0">
              <a:latin typeface="Bookman Old Style" pitchFamily="18" charset="0"/>
            </a:rPr>
            <a:t>Trigonometric functions</a:t>
          </a:r>
          <a:endParaRPr lang="en-US" sz="2600" b="1" dirty="0">
            <a:latin typeface="Bookman Old Style" pitchFamily="18" charset="0"/>
          </a:endParaRPr>
        </a:p>
      </dgm:t>
    </dgm:pt>
    <dgm:pt modelId="{905571B8-9662-4FCF-868B-3365D4B72A74}" type="parTrans" cxnId="{DBBAACB9-012D-42B6-8062-BE250387345D}">
      <dgm:prSet/>
      <dgm:spPr/>
      <dgm:t>
        <a:bodyPr/>
        <a:lstStyle/>
        <a:p>
          <a:endParaRPr lang="en-US"/>
        </a:p>
      </dgm:t>
    </dgm:pt>
    <dgm:pt modelId="{0F2075F0-005E-41CA-B276-D31EEA838DF5}" type="sibTrans" cxnId="{DBBAACB9-012D-42B6-8062-BE250387345D}">
      <dgm:prSet/>
      <dgm:spPr/>
      <dgm:t>
        <a:bodyPr/>
        <a:lstStyle/>
        <a:p>
          <a:endParaRPr lang="en-US"/>
        </a:p>
      </dgm:t>
    </dgm:pt>
    <dgm:pt modelId="{128557C3-20B8-4BBA-9026-8BEBC2E18E5A}" type="pres">
      <dgm:prSet presAssocID="{37FEA577-A143-44D5-AD67-AE1B114C0CE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9C7327-1B79-4EB4-959E-9CB8B5D476F8}" type="pres">
      <dgm:prSet presAssocID="{E85632D0-2290-458D-A3F7-4DAFC5742DF0}" presName="composite" presStyleCnt="0"/>
      <dgm:spPr/>
    </dgm:pt>
    <dgm:pt modelId="{1DE276E7-F1C3-4909-8F53-5F591D10CA59}" type="pres">
      <dgm:prSet presAssocID="{E85632D0-2290-458D-A3F7-4DAFC5742DF0}" presName="imgShp" presStyleLbl="fgImgPlace1" presStyleIdx="0" presStyleCnt="3" custScaleX="144589" custLinFactNeighborX="-50168" custLinFactNeighborY="728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E90AFA6-5599-491A-86CC-65084A4A3A91}" type="pres">
      <dgm:prSet presAssocID="{E85632D0-2290-458D-A3F7-4DAFC5742DF0}" presName="txShp" presStyleLbl="node1" presStyleIdx="0" presStyleCnt="3" custLinFactNeighborX="-13423" custLinFactNeighborY="72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565154-6F05-407B-8A89-79EB43AC88E6}" type="pres">
      <dgm:prSet presAssocID="{BA304C68-6519-445C-93E8-F0B024CAF3EC}" presName="spacing" presStyleCnt="0"/>
      <dgm:spPr/>
    </dgm:pt>
    <dgm:pt modelId="{4C22A2B5-F817-46CB-8FC5-E42A4B55A90D}" type="pres">
      <dgm:prSet presAssocID="{154BCA19-0BE4-4B37-A12D-BB816538FC17}" presName="composite" presStyleCnt="0"/>
      <dgm:spPr/>
    </dgm:pt>
    <dgm:pt modelId="{6979BDBC-E269-4622-BFDA-3513401B12AB}" type="pres">
      <dgm:prSet presAssocID="{154BCA19-0BE4-4B37-A12D-BB816538FC17}" presName="imgShp" presStyleLbl="fgImgPlace1" presStyleIdx="1" presStyleCnt="3" custScaleX="171549" custLinFactNeighborX="-4438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446BDC1-3E8C-4A61-8CD6-33EBB6E51A0B}" type="pres">
      <dgm:prSet presAssocID="{154BCA19-0BE4-4B37-A12D-BB816538FC17}" presName="txShp" presStyleLbl="node1" presStyleIdx="1" presStyleCnt="3" custLinFactNeighborX="-11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90E37-EC1D-48CC-82C8-FBCC715D6E1B}" type="pres">
      <dgm:prSet presAssocID="{8802F703-7839-4AB2-991B-DA2FE4B5A450}" presName="spacing" presStyleCnt="0"/>
      <dgm:spPr/>
    </dgm:pt>
    <dgm:pt modelId="{14F1533B-986A-412F-A097-44AB908B7EB0}" type="pres">
      <dgm:prSet presAssocID="{577CE17A-07CA-40DC-A5B8-C4896C6B7FB8}" presName="composite" presStyleCnt="0"/>
      <dgm:spPr/>
    </dgm:pt>
    <dgm:pt modelId="{02337F16-1877-4298-B0FF-2B73722A6696}" type="pres">
      <dgm:prSet presAssocID="{577CE17A-07CA-40DC-A5B8-C4896C6B7FB8}" presName="imgShp" presStyleLbl="fgImgPlace1" presStyleIdx="2" presStyleCnt="3" custScaleX="160185" custLinFactNeighborX="-5602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7C8E0707-7548-4277-BE5F-783FA6C69AB7}" type="pres">
      <dgm:prSet presAssocID="{577CE17A-07CA-40DC-A5B8-C4896C6B7FB8}" presName="txShp" presStyleLbl="node1" presStyleIdx="2" presStyleCnt="3" custLinFactNeighborX="-123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C33222-A008-4D62-95C8-40719E8055F6}" srcId="{37FEA577-A143-44D5-AD67-AE1B114C0CEB}" destId="{154BCA19-0BE4-4B37-A12D-BB816538FC17}" srcOrd="1" destOrd="0" parTransId="{722BDC55-CBBE-4A20-B5B2-7ECA7E9B270D}" sibTransId="{8802F703-7839-4AB2-991B-DA2FE4B5A450}"/>
    <dgm:cxn modelId="{9A10D815-FD9B-4973-B2CC-E809600164F7}" type="presOf" srcId="{E85632D0-2290-458D-A3F7-4DAFC5742DF0}" destId="{AE90AFA6-5599-491A-86CC-65084A4A3A91}" srcOrd="0" destOrd="0" presId="urn:microsoft.com/office/officeart/2005/8/layout/vList3"/>
    <dgm:cxn modelId="{CA988071-4531-4810-B879-77F7DE4611CC}" srcId="{37FEA577-A143-44D5-AD67-AE1B114C0CEB}" destId="{E85632D0-2290-458D-A3F7-4DAFC5742DF0}" srcOrd="0" destOrd="0" parTransId="{6B8B2F88-1CD9-446D-A2B4-0210ABE2A6E5}" sibTransId="{BA304C68-6519-445C-93E8-F0B024CAF3EC}"/>
    <dgm:cxn modelId="{DBBAACB9-012D-42B6-8062-BE250387345D}" srcId="{37FEA577-A143-44D5-AD67-AE1B114C0CEB}" destId="{577CE17A-07CA-40DC-A5B8-C4896C6B7FB8}" srcOrd="2" destOrd="0" parTransId="{905571B8-9662-4FCF-868B-3365D4B72A74}" sibTransId="{0F2075F0-005E-41CA-B276-D31EEA838DF5}"/>
    <dgm:cxn modelId="{BBC3BD49-619B-4FE1-971A-161BFBC1B0E5}" type="presOf" srcId="{154BCA19-0BE4-4B37-A12D-BB816538FC17}" destId="{A446BDC1-3E8C-4A61-8CD6-33EBB6E51A0B}" srcOrd="0" destOrd="0" presId="urn:microsoft.com/office/officeart/2005/8/layout/vList3"/>
    <dgm:cxn modelId="{6F385003-50E3-4EC2-8A6A-46F3AB7A8D42}" type="presOf" srcId="{37FEA577-A143-44D5-AD67-AE1B114C0CEB}" destId="{128557C3-20B8-4BBA-9026-8BEBC2E18E5A}" srcOrd="0" destOrd="0" presId="urn:microsoft.com/office/officeart/2005/8/layout/vList3"/>
    <dgm:cxn modelId="{0FAB9DCB-1A51-4F27-B50E-335B9B67CE24}" type="presOf" srcId="{577CE17A-07CA-40DC-A5B8-C4896C6B7FB8}" destId="{7C8E0707-7548-4277-BE5F-783FA6C69AB7}" srcOrd="0" destOrd="0" presId="urn:microsoft.com/office/officeart/2005/8/layout/vList3"/>
    <dgm:cxn modelId="{C1E942A1-07A5-4063-A5BD-D469AAA4A5DF}" type="presParOf" srcId="{128557C3-20B8-4BBA-9026-8BEBC2E18E5A}" destId="{359C7327-1B79-4EB4-959E-9CB8B5D476F8}" srcOrd="0" destOrd="0" presId="urn:microsoft.com/office/officeart/2005/8/layout/vList3"/>
    <dgm:cxn modelId="{E70A636F-2A21-4A8F-B8C6-E1CA0B96C12A}" type="presParOf" srcId="{359C7327-1B79-4EB4-959E-9CB8B5D476F8}" destId="{1DE276E7-F1C3-4909-8F53-5F591D10CA59}" srcOrd="0" destOrd="0" presId="urn:microsoft.com/office/officeart/2005/8/layout/vList3"/>
    <dgm:cxn modelId="{3CE42BF1-F770-4CE4-A42D-0B7B7C9C70D8}" type="presParOf" srcId="{359C7327-1B79-4EB4-959E-9CB8B5D476F8}" destId="{AE90AFA6-5599-491A-86CC-65084A4A3A91}" srcOrd="1" destOrd="0" presId="urn:microsoft.com/office/officeart/2005/8/layout/vList3"/>
    <dgm:cxn modelId="{CBC88A16-8BCA-48D4-A2D6-36E93F55B741}" type="presParOf" srcId="{128557C3-20B8-4BBA-9026-8BEBC2E18E5A}" destId="{DF565154-6F05-407B-8A89-79EB43AC88E6}" srcOrd="1" destOrd="0" presId="urn:microsoft.com/office/officeart/2005/8/layout/vList3"/>
    <dgm:cxn modelId="{E88039E7-E54D-4982-AC7B-BB8E711C74FA}" type="presParOf" srcId="{128557C3-20B8-4BBA-9026-8BEBC2E18E5A}" destId="{4C22A2B5-F817-46CB-8FC5-E42A4B55A90D}" srcOrd="2" destOrd="0" presId="urn:microsoft.com/office/officeart/2005/8/layout/vList3"/>
    <dgm:cxn modelId="{BA103011-160A-4D4D-9F3E-F574FEB9CE12}" type="presParOf" srcId="{4C22A2B5-F817-46CB-8FC5-E42A4B55A90D}" destId="{6979BDBC-E269-4622-BFDA-3513401B12AB}" srcOrd="0" destOrd="0" presId="urn:microsoft.com/office/officeart/2005/8/layout/vList3"/>
    <dgm:cxn modelId="{C541EAC1-D70D-45A0-BE95-745D770E284A}" type="presParOf" srcId="{4C22A2B5-F817-46CB-8FC5-E42A4B55A90D}" destId="{A446BDC1-3E8C-4A61-8CD6-33EBB6E51A0B}" srcOrd="1" destOrd="0" presId="urn:microsoft.com/office/officeart/2005/8/layout/vList3"/>
    <dgm:cxn modelId="{02B5DE0B-5493-457D-AC2B-94DB2EB79F6B}" type="presParOf" srcId="{128557C3-20B8-4BBA-9026-8BEBC2E18E5A}" destId="{FC390E37-EC1D-48CC-82C8-FBCC715D6E1B}" srcOrd="3" destOrd="0" presId="urn:microsoft.com/office/officeart/2005/8/layout/vList3"/>
    <dgm:cxn modelId="{B38E04BC-11A5-413F-BC96-53C2AD89F094}" type="presParOf" srcId="{128557C3-20B8-4BBA-9026-8BEBC2E18E5A}" destId="{14F1533B-986A-412F-A097-44AB908B7EB0}" srcOrd="4" destOrd="0" presId="urn:microsoft.com/office/officeart/2005/8/layout/vList3"/>
    <dgm:cxn modelId="{476F6769-4C71-4F6F-A9BA-C745E49AAC8D}" type="presParOf" srcId="{14F1533B-986A-412F-A097-44AB908B7EB0}" destId="{02337F16-1877-4298-B0FF-2B73722A6696}" srcOrd="0" destOrd="0" presId="urn:microsoft.com/office/officeart/2005/8/layout/vList3"/>
    <dgm:cxn modelId="{3284DE74-5072-41E3-AA94-1C7C34BE5836}" type="presParOf" srcId="{14F1533B-986A-412F-A097-44AB908B7EB0}" destId="{7C8E0707-7548-4277-BE5F-783FA6C69AB7}" srcOrd="1" destOrd="0" presId="urn:microsoft.com/office/officeart/2005/8/layout/vList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59A6D9-622A-4BF4-A603-49DBA1137A31}" type="doc">
      <dgm:prSet loTypeId="urn:microsoft.com/office/officeart/2005/8/layout/pyramid2" loCatId="pyramid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31F655AC-E514-4B05-BC63-7C161E9C40A8}">
      <dgm:prSet/>
      <dgm:spPr/>
      <dgm:t>
        <a:bodyPr/>
        <a:lstStyle/>
        <a:p>
          <a:pPr rtl="0"/>
          <a:r>
            <a:rPr lang="en-US" dirty="0" smtClean="0"/>
            <a:t>Programming </a:t>
          </a:r>
          <a:endParaRPr lang="en-US" dirty="0"/>
        </a:p>
      </dgm:t>
    </dgm:pt>
    <dgm:pt modelId="{282A99C7-407D-4AEC-874D-F0E572FF2AD8}" type="parTrans" cxnId="{04CC0C7A-388A-4783-B0D3-C8F12F372F0B}">
      <dgm:prSet/>
      <dgm:spPr/>
      <dgm:t>
        <a:bodyPr/>
        <a:lstStyle/>
        <a:p>
          <a:endParaRPr lang="en-US"/>
        </a:p>
      </dgm:t>
    </dgm:pt>
    <dgm:pt modelId="{2381CEF9-FEA6-443B-9974-0C710E6D43AB}" type="sibTrans" cxnId="{04CC0C7A-388A-4783-B0D3-C8F12F372F0B}">
      <dgm:prSet/>
      <dgm:spPr/>
      <dgm:t>
        <a:bodyPr/>
        <a:lstStyle/>
        <a:p>
          <a:endParaRPr lang="en-US"/>
        </a:p>
      </dgm:t>
    </dgm:pt>
    <dgm:pt modelId="{D3635B26-CF6E-4E87-940C-30956E3B8AD7}">
      <dgm:prSet/>
      <dgm:spPr/>
      <dgm:t>
        <a:bodyPr/>
        <a:lstStyle/>
        <a:p>
          <a:pPr rtl="0"/>
          <a:r>
            <a:rPr lang="en-US" dirty="0" smtClean="0"/>
            <a:t>Verification</a:t>
          </a:r>
          <a:endParaRPr lang="en-US" dirty="0"/>
        </a:p>
      </dgm:t>
    </dgm:pt>
    <dgm:pt modelId="{DFC77557-CA8C-4F79-90AA-7B4BEFA591AB}" type="parTrans" cxnId="{A67F0EEB-2690-44B6-A2D5-CBA5F9BA29FA}">
      <dgm:prSet/>
      <dgm:spPr/>
      <dgm:t>
        <a:bodyPr/>
        <a:lstStyle/>
        <a:p>
          <a:endParaRPr lang="en-US"/>
        </a:p>
      </dgm:t>
    </dgm:pt>
    <dgm:pt modelId="{B55159B9-3B17-4D5E-A664-6376D3CF230D}" type="sibTrans" cxnId="{A67F0EEB-2690-44B6-A2D5-CBA5F9BA29FA}">
      <dgm:prSet/>
      <dgm:spPr/>
      <dgm:t>
        <a:bodyPr/>
        <a:lstStyle/>
        <a:p>
          <a:endParaRPr lang="en-US"/>
        </a:p>
      </dgm:t>
    </dgm:pt>
    <dgm:pt modelId="{0F8B04E0-DA5E-45FC-86D5-718723B6A116}">
      <dgm:prSet/>
      <dgm:spPr/>
      <dgm:t>
        <a:bodyPr/>
        <a:lstStyle/>
        <a:p>
          <a:pPr rtl="0"/>
          <a:r>
            <a:rPr lang="en-US" dirty="0" smtClean="0"/>
            <a:t>Application</a:t>
          </a:r>
          <a:endParaRPr lang="en-US" dirty="0"/>
        </a:p>
      </dgm:t>
    </dgm:pt>
    <dgm:pt modelId="{55F19734-B79B-409D-8911-6FDAF55C097A}" type="parTrans" cxnId="{8A42E69D-DC4C-44A6-B40D-589BC8C9DF78}">
      <dgm:prSet/>
      <dgm:spPr/>
      <dgm:t>
        <a:bodyPr/>
        <a:lstStyle/>
        <a:p>
          <a:endParaRPr lang="en-US"/>
        </a:p>
      </dgm:t>
    </dgm:pt>
    <dgm:pt modelId="{23420199-31FB-4D04-BE63-B80B17847828}" type="sibTrans" cxnId="{8A42E69D-DC4C-44A6-B40D-589BC8C9DF78}">
      <dgm:prSet/>
      <dgm:spPr/>
      <dgm:t>
        <a:bodyPr/>
        <a:lstStyle/>
        <a:p>
          <a:endParaRPr lang="en-US"/>
        </a:p>
      </dgm:t>
    </dgm:pt>
    <dgm:pt modelId="{F4DC8C65-10E9-43FF-9844-2CB99E63639B}" type="pres">
      <dgm:prSet presAssocID="{7959A6D9-622A-4BF4-A603-49DBA1137A3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CE10D910-03C0-4A54-A5F4-BEDE0F374E20}" type="pres">
      <dgm:prSet presAssocID="{7959A6D9-622A-4BF4-A603-49DBA1137A31}" presName="pyramid" presStyleLbl="node1" presStyleIdx="0" presStyleCnt="1"/>
      <dgm:spPr/>
    </dgm:pt>
    <dgm:pt modelId="{FE1394AF-09CD-4834-B9A4-B03F668E5FDF}" type="pres">
      <dgm:prSet presAssocID="{7959A6D9-622A-4BF4-A603-49DBA1137A31}" presName="theList" presStyleCnt="0"/>
      <dgm:spPr/>
    </dgm:pt>
    <dgm:pt modelId="{12F4992B-4B15-411E-B166-42CA891FA576}" type="pres">
      <dgm:prSet presAssocID="{31F655AC-E514-4B05-BC63-7C161E9C40A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D06B3-5F0E-488B-BDEF-F8287417263A}" type="pres">
      <dgm:prSet presAssocID="{31F655AC-E514-4B05-BC63-7C161E9C40A8}" presName="aSpace" presStyleCnt="0"/>
      <dgm:spPr/>
    </dgm:pt>
    <dgm:pt modelId="{A0911E80-D35D-4D2B-AEBB-7DB34F56CCCD}" type="pres">
      <dgm:prSet presAssocID="{D3635B26-CF6E-4E87-940C-30956E3B8AD7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A9BE4-37C5-4B55-A73A-4382817B6C7F}" type="pres">
      <dgm:prSet presAssocID="{D3635B26-CF6E-4E87-940C-30956E3B8AD7}" presName="aSpace" presStyleCnt="0"/>
      <dgm:spPr/>
    </dgm:pt>
    <dgm:pt modelId="{279520C9-BA37-4A28-8903-CAAA4BACEF47}" type="pres">
      <dgm:prSet presAssocID="{0F8B04E0-DA5E-45FC-86D5-718723B6A116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D1BB91-3B6C-4865-B499-854D033193E0}" type="pres">
      <dgm:prSet presAssocID="{0F8B04E0-DA5E-45FC-86D5-718723B6A116}" presName="aSpace" presStyleCnt="0"/>
      <dgm:spPr/>
    </dgm:pt>
  </dgm:ptLst>
  <dgm:cxnLst>
    <dgm:cxn modelId="{F3182597-4D8D-45B9-B9CD-1D9329608C63}" type="presOf" srcId="{31F655AC-E514-4B05-BC63-7C161E9C40A8}" destId="{12F4992B-4B15-411E-B166-42CA891FA576}" srcOrd="0" destOrd="0" presId="urn:microsoft.com/office/officeart/2005/8/layout/pyramid2"/>
    <dgm:cxn modelId="{04CC0C7A-388A-4783-B0D3-C8F12F372F0B}" srcId="{7959A6D9-622A-4BF4-A603-49DBA1137A31}" destId="{31F655AC-E514-4B05-BC63-7C161E9C40A8}" srcOrd="0" destOrd="0" parTransId="{282A99C7-407D-4AEC-874D-F0E572FF2AD8}" sibTransId="{2381CEF9-FEA6-443B-9974-0C710E6D43AB}"/>
    <dgm:cxn modelId="{D025137D-0562-4CED-80BF-2AB7BA39FBE1}" type="presOf" srcId="{0F8B04E0-DA5E-45FC-86D5-718723B6A116}" destId="{279520C9-BA37-4A28-8903-CAAA4BACEF47}" srcOrd="0" destOrd="0" presId="urn:microsoft.com/office/officeart/2005/8/layout/pyramid2"/>
    <dgm:cxn modelId="{A67F0EEB-2690-44B6-A2D5-CBA5F9BA29FA}" srcId="{7959A6D9-622A-4BF4-A603-49DBA1137A31}" destId="{D3635B26-CF6E-4E87-940C-30956E3B8AD7}" srcOrd="1" destOrd="0" parTransId="{DFC77557-CA8C-4F79-90AA-7B4BEFA591AB}" sibTransId="{B55159B9-3B17-4D5E-A664-6376D3CF230D}"/>
    <dgm:cxn modelId="{8A42E69D-DC4C-44A6-B40D-589BC8C9DF78}" srcId="{7959A6D9-622A-4BF4-A603-49DBA1137A31}" destId="{0F8B04E0-DA5E-45FC-86D5-718723B6A116}" srcOrd="2" destOrd="0" parTransId="{55F19734-B79B-409D-8911-6FDAF55C097A}" sibTransId="{23420199-31FB-4D04-BE63-B80B17847828}"/>
    <dgm:cxn modelId="{3B03429C-299E-4C42-8E23-1ABE1F00AC88}" type="presOf" srcId="{D3635B26-CF6E-4E87-940C-30956E3B8AD7}" destId="{A0911E80-D35D-4D2B-AEBB-7DB34F56CCCD}" srcOrd="0" destOrd="0" presId="urn:microsoft.com/office/officeart/2005/8/layout/pyramid2"/>
    <dgm:cxn modelId="{F6222266-B5C3-481D-85D5-95DE5CD222EE}" type="presOf" srcId="{7959A6D9-622A-4BF4-A603-49DBA1137A31}" destId="{F4DC8C65-10E9-43FF-9844-2CB99E63639B}" srcOrd="0" destOrd="0" presId="urn:microsoft.com/office/officeart/2005/8/layout/pyramid2"/>
    <dgm:cxn modelId="{954B9B0E-B472-45B7-8308-900FB93A6594}" type="presParOf" srcId="{F4DC8C65-10E9-43FF-9844-2CB99E63639B}" destId="{CE10D910-03C0-4A54-A5F4-BEDE0F374E20}" srcOrd="0" destOrd="0" presId="urn:microsoft.com/office/officeart/2005/8/layout/pyramid2"/>
    <dgm:cxn modelId="{8CCD1555-9B74-459E-AFD6-FE90F2D600F8}" type="presParOf" srcId="{F4DC8C65-10E9-43FF-9844-2CB99E63639B}" destId="{FE1394AF-09CD-4834-B9A4-B03F668E5FDF}" srcOrd="1" destOrd="0" presId="urn:microsoft.com/office/officeart/2005/8/layout/pyramid2"/>
    <dgm:cxn modelId="{728A0D76-6145-4E2E-9B72-1D9782A046E9}" type="presParOf" srcId="{FE1394AF-09CD-4834-B9A4-B03F668E5FDF}" destId="{12F4992B-4B15-411E-B166-42CA891FA576}" srcOrd="0" destOrd="0" presId="urn:microsoft.com/office/officeart/2005/8/layout/pyramid2"/>
    <dgm:cxn modelId="{E8C4D643-5386-4EFC-959F-F7FBA033EFE8}" type="presParOf" srcId="{FE1394AF-09CD-4834-B9A4-B03F668E5FDF}" destId="{055D06B3-5F0E-488B-BDEF-F8287417263A}" srcOrd="1" destOrd="0" presId="urn:microsoft.com/office/officeart/2005/8/layout/pyramid2"/>
    <dgm:cxn modelId="{65A0BBC6-4664-4404-845C-1196972FEA12}" type="presParOf" srcId="{FE1394AF-09CD-4834-B9A4-B03F668E5FDF}" destId="{A0911E80-D35D-4D2B-AEBB-7DB34F56CCCD}" srcOrd="2" destOrd="0" presId="urn:microsoft.com/office/officeart/2005/8/layout/pyramid2"/>
    <dgm:cxn modelId="{215EE725-DCEF-4494-B0CA-1704848162C9}" type="presParOf" srcId="{FE1394AF-09CD-4834-B9A4-B03F668E5FDF}" destId="{A19A9BE4-37C5-4B55-A73A-4382817B6C7F}" srcOrd="3" destOrd="0" presId="urn:microsoft.com/office/officeart/2005/8/layout/pyramid2"/>
    <dgm:cxn modelId="{B51749E2-AACA-41FF-A472-C0B6567DC56F}" type="presParOf" srcId="{FE1394AF-09CD-4834-B9A4-B03F668E5FDF}" destId="{279520C9-BA37-4A28-8903-CAAA4BACEF47}" srcOrd="4" destOrd="0" presId="urn:microsoft.com/office/officeart/2005/8/layout/pyramid2"/>
    <dgm:cxn modelId="{7476C395-056C-4F19-94EE-A67E5DD61D87}" type="presParOf" srcId="{FE1394AF-09CD-4834-B9A4-B03F668E5FDF}" destId="{4BD1BB91-3B6C-4865-B499-854D033193E0}" srcOrd="5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FD55F-881A-47A7-802C-64C05C720ADD}" type="datetimeFigureOut">
              <a:rPr lang="en-US" smtClean="0"/>
              <a:pPr/>
              <a:t>3/25/2023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8224F-553D-4CC7-A91E-A820D46F9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066800" y="1976735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solidFill>
                  <a:srgbClr val="00B050"/>
                </a:solidFill>
                <a:latin typeface="Bookman Old Style" pitchFamily="18" charset="0"/>
              </a:rPr>
              <a:t>Topic: Power System Network Representation</a:t>
            </a:r>
            <a:endParaRPr lang="en-IN" sz="24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Power System – One Line Diagram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68"/>
          <p:cNvGrpSpPr/>
          <p:nvPr/>
        </p:nvGrpSpPr>
        <p:grpSpPr>
          <a:xfrm>
            <a:off x="152400" y="2057400"/>
            <a:ext cx="8915400" cy="4103132"/>
            <a:chOff x="152400" y="2057400"/>
            <a:chExt cx="8915400" cy="4103132"/>
          </a:xfrm>
        </p:grpSpPr>
        <p:grpSp>
          <p:nvGrpSpPr>
            <p:cNvPr id="4" name="Group 46"/>
            <p:cNvGrpSpPr>
              <a:grpSpLocks/>
            </p:cNvGrpSpPr>
            <p:nvPr/>
          </p:nvGrpSpPr>
          <p:grpSpPr bwMode="auto">
            <a:xfrm rot="10800000">
              <a:off x="2018414" y="2961878"/>
              <a:ext cx="1104014" cy="681686"/>
              <a:chOff x="4509" y="4679"/>
              <a:chExt cx="871" cy="618"/>
            </a:xfrm>
          </p:grpSpPr>
          <p:grpSp>
            <p:nvGrpSpPr>
              <p:cNvPr id="5" name="Group 47"/>
              <p:cNvGrpSpPr>
                <a:grpSpLocks/>
              </p:cNvGrpSpPr>
              <p:nvPr/>
            </p:nvGrpSpPr>
            <p:grpSpPr bwMode="auto">
              <a:xfrm rot="26771155" flipH="1" flipV="1">
                <a:off x="4290" y="4898"/>
                <a:ext cx="618" cy="180"/>
                <a:chOff x="2103" y="672"/>
                <a:chExt cx="1257" cy="192"/>
              </a:xfrm>
            </p:grpSpPr>
            <p:grpSp>
              <p:nvGrpSpPr>
                <p:cNvPr id="6" name="Group 48"/>
                <p:cNvGrpSpPr>
                  <a:grpSpLocks/>
                </p:cNvGrpSpPr>
                <p:nvPr/>
              </p:nvGrpSpPr>
              <p:grpSpPr bwMode="auto">
                <a:xfrm>
                  <a:off x="2679" y="686"/>
                  <a:ext cx="393" cy="170"/>
                  <a:chOff x="2203" y="854"/>
                  <a:chExt cx="1781" cy="1066"/>
                </a:xfrm>
              </p:grpSpPr>
              <p:sp>
                <p:nvSpPr>
                  <p:cNvPr id="1073" name="Arc 49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74" name="Arc 50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51"/>
                <p:cNvGrpSpPr>
                  <a:grpSpLocks/>
                </p:cNvGrpSpPr>
                <p:nvPr/>
              </p:nvGrpSpPr>
              <p:grpSpPr bwMode="auto">
                <a:xfrm>
                  <a:off x="2967" y="693"/>
                  <a:ext cx="393" cy="171"/>
                  <a:chOff x="2203" y="854"/>
                  <a:chExt cx="1781" cy="1066"/>
                </a:xfrm>
              </p:grpSpPr>
              <p:sp>
                <p:nvSpPr>
                  <p:cNvPr id="1076" name="Arc 52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77" name="Arc 53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54"/>
                <p:cNvGrpSpPr>
                  <a:grpSpLocks/>
                </p:cNvGrpSpPr>
                <p:nvPr/>
              </p:nvGrpSpPr>
              <p:grpSpPr bwMode="auto">
                <a:xfrm>
                  <a:off x="2391" y="680"/>
                  <a:ext cx="393" cy="170"/>
                  <a:chOff x="2203" y="854"/>
                  <a:chExt cx="1781" cy="1066"/>
                </a:xfrm>
              </p:grpSpPr>
              <p:sp>
                <p:nvSpPr>
                  <p:cNvPr id="1079" name="Arc 55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80" name="Arc 56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57"/>
                <p:cNvGrpSpPr>
                  <a:grpSpLocks/>
                </p:cNvGrpSpPr>
                <p:nvPr/>
              </p:nvGrpSpPr>
              <p:grpSpPr bwMode="auto">
                <a:xfrm>
                  <a:off x="2103" y="672"/>
                  <a:ext cx="393" cy="171"/>
                  <a:chOff x="2203" y="854"/>
                  <a:chExt cx="1781" cy="1066"/>
                </a:xfrm>
              </p:grpSpPr>
              <p:sp>
                <p:nvSpPr>
                  <p:cNvPr id="1082" name="Arc 5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83" name="Arc 5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84" name="Line 60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1085" name="Picture 6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4400" y="2891831"/>
              <a:ext cx="630865" cy="882433"/>
            </a:xfrm>
            <a:prstGeom prst="rect">
              <a:avLst/>
            </a:prstGeom>
            <a:noFill/>
            <a:ln w="28575">
              <a:noFill/>
            </a:ln>
          </p:spPr>
        </p:pic>
        <p:sp>
          <p:nvSpPr>
            <p:cNvPr id="1086" name="Line 62"/>
            <p:cNvSpPr>
              <a:spLocks noChangeShapeType="1"/>
            </p:cNvSpPr>
            <p:nvPr/>
          </p:nvSpPr>
          <p:spPr bwMode="auto">
            <a:xfrm>
              <a:off x="1545265" y="3353122"/>
              <a:ext cx="4731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Line 63"/>
            <p:cNvSpPr>
              <a:spLocks noChangeShapeType="1"/>
            </p:cNvSpPr>
            <p:nvPr/>
          </p:nvSpPr>
          <p:spPr bwMode="auto">
            <a:xfrm>
              <a:off x="2018414" y="2891831"/>
              <a:ext cx="0" cy="76881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64"/>
            <p:cNvGrpSpPr>
              <a:grpSpLocks/>
            </p:cNvGrpSpPr>
            <p:nvPr/>
          </p:nvGrpSpPr>
          <p:grpSpPr bwMode="auto">
            <a:xfrm>
              <a:off x="3280144" y="2994340"/>
              <a:ext cx="1104014" cy="681686"/>
              <a:chOff x="4509" y="4679"/>
              <a:chExt cx="871" cy="618"/>
            </a:xfrm>
          </p:grpSpPr>
          <p:grpSp>
            <p:nvGrpSpPr>
              <p:cNvPr id="11" name="Group 65"/>
              <p:cNvGrpSpPr>
                <a:grpSpLocks/>
              </p:cNvGrpSpPr>
              <p:nvPr/>
            </p:nvGrpSpPr>
            <p:grpSpPr bwMode="auto">
              <a:xfrm rot="26771155" flipH="1" flipV="1">
                <a:off x="4290" y="4898"/>
                <a:ext cx="618" cy="180"/>
                <a:chOff x="2103" y="672"/>
                <a:chExt cx="1257" cy="192"/>
              </a:xfrm>
            </p:grpSpPr>
            <p:grpSp>
              <p:nvGrpSpPr>
                <p:cNvPr id="12" name="Group 66"/>
                <p:cNvGrpSpPr>
                  <a:grpSpLocks/>
                </p:cNvGrpSpPr>
                <p:nvPr/>
              </p:nvGrpSpPr>
              <p:grpSpPr bwMode="auto">
                <a:xfrm>
                  <a:off x="2679" y="686"/>
                  <a:ext cx="393" cy="170"/>
                  <a:chOff x="2203" y="854"/>
                  <a:chExt cx="1781" cy="1066"/>
                </a:xfrm>
              </p:grpSpPr>
              <p:sp>
                <p:nvSpPr>
                  <p:cNvPr id="1091" name="Arc 6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92" name="Arc 6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69"/>
                <p:cNvGrpSpPr>
                  <a:grpSpLocks/>
                </p:cNvGrpSpPr>
                <p:nvPr/>
              </p:nvGrpSpPr>
              <p:grpSpPr bwMode="auto">
                <a:xfrm>
                  <a:off x="2967" y="693"/>
                  <a:ext cx="393" cy="171"/>
                  <a:chOff x="2203" y="854"/>
                  <a:chExt cx="1781" cy="1066"/>
                </a:xfrm>
              </p:grpSpPr>
              <p:sp>
                <p:nvSpPr>
                  <p:cNvPr id="1094" name="Arc 70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95" name="Arc 71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72"/>
                <p:cNvGrpSpPr>
                  <a:grpSpLocks/>
                </p:cNvGrpSpPr>
                <p:nvPr/>
              </p:nvGrpSpPr>
              <p:grpSpPr bwMode="auto">
                <a:xfrm>
                  <a:off x="2391" y="680"/>
                  <a:ext cx="393" cy="170"/>
                  <a:chOff x="2203" y="854"/>
                  <a:chExt cx="1781" cy="1066"/>
                </a:xfrm>
              </p:grpSpPr>
              <p:sp>
                <p:nvSpPr>
                  <p:cNvPr id="1097" name="Arc 73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98" name="Arc 74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75"/>
                <p:cNvGrpSpPr>
                  <a:grpSpLocks/>
                </p:cNvGrpSpPr>
                <p:nvPr/>
              </p:nvGrpSpPr>
              <p:grpSpPr bwMode="auto">
                <a:xfrm>
                  <a:off x="2103" y="672"/>
                  <a:ext cx="393" cy="171"/>
                  <a:chOff x="2203" y="854"/>
                  <a:chExt cx="1781" cy="1066"/>
                </a:xfrm>
              </p:grpSpPr>
              <p:sp>
                <p:nvSpPr>
                  <p:cNvPr id="1100" name="Arc 76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1" name="Arc 77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02" name="Line 78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03" name="Line 79"/>
            <p:cNvSpPr>
              <a:spLocks noChangeShapeType="1"/>
            </p:cNvSpPr>
            <p:nvPr/>
          </p:nvSpPr>
          <p:spPr bwMode="auto">
            <a:xfrm>
              <a:off x="4384158" y="2874745"/>
              <a:ext cx="0" cy="7688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Line 80"/>
            <p:cNvSpPr>
              <a:spLocks noChangeShapeType="1"/>
            </p:cNvSpPr>
            <p:nvPr/>
          </p:nvSpPr>
          <p:spPr bwMode="auto">
            <a:xfrm>
              <a:off x="4384158" y="3267698"/>
              <a:ext cx="220802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Line 81"/>
            <p:cNvSpPr>
              <a:spLocks noChangeShapeType="1"/>
            </p:cNvSpPr>
            <p:nvPr/>
          </p:nvSpPr>
          <p:spPr bwMode="auto">
            <a:xfrm>
              <a:off x="6592186" y="2891831"/>
              <a:ext cx="0" cy="7688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Line 82"/>
            <p:cNvSpPr>
              <a:spLocks noChangeShapeType="1"/>
            </p:cNvSpPr>
            <p:nvPr/>
          </p:nvSpPr>
          <p:spPr bwMode="auto">
            <a:xfrm>
              <a:off x="6592186" y="3267698"/>
              <a:ext cx="4731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107" name="Picture 8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243668" y="2729132"/>
              <a:ext cx="630865" cy="882433"/>
            </a:xfrm>
            <a:prstGeom prst="rect">
              <a:avLst/>
            </a:prstGeom>
            <a:noFill/>
            <a:ln w="28575">
              <a:noFill/>
            </a:ln>
          </p:spPr>
        </p:pic>
        <p:sp>
          <p:nvSpPr>
            <p:cNvPr id="1108" name="Oval 84"/>
            <p:cNvSpPr>
              <a:spLocks noChangeArrowheads="1"/>
            </p:cNvSpPr>
            <p:nvPr/>
          </p:nvSpPr>
          <p:spPr bwMode="auto">
            <a:xfrm>
              <a:off x="1808125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9" name="Oval 85"/>
            <p:cNvSpPr>
              <a:spLocks noChangeArrowheads="1"/>
            </p:cNvSpPr>
            <p:nvPr/>
          </p:nvSpPr>
          <p:spPr bwMode="auto">
            <a:xfrm>
              <a:off x="4156345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0" name="Oval 86"/>
            <p:cNvSpPr>
              <a:spLocks noChangeArrowheads="1"/>
            </p:cNvSpPr>
            <p:nvPr/>
          </p:nvSpPr>
          <p:spPr bwMode="auto">
            <a:xfrm>
              <a:off x="6364374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12" name="AutoShape 88"/>
            <p:cNvCxnSpPr>
              <a:cxnSpLocks noChangeShapeType="1"/>
            </p:cNvCxnSpPr>
            <p:nvPr/>
          </p:nvCxnSpPr>
          <p:spPr bwMode="auto">
            <a:xfrm>
              <a:off x="4368249" y="3519700"/>
              <a:ext cx="1422951" cy="48777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113" name="AutoShape 89"/>
            <p:cNvCxnSpPr>
              <a:cxnSpLocks noChangeShapeType="1"/>
            </p:cNvCxnSpPr>
            <p:nvPr/>
          </p:nvCxnSpPr>
          <p:spPr bwMode="auto">
            <a:xfrm rot="10800000" flipV="1">
              <a:off x="4953001" y="3455632"/>
              <a:ext cx="1665658" cy="561238"/>
            </a:xfrm>
            <a:prstGeom prst="bentConnector3">
              <a:avLst>
                <a:gd name="adj1" fmla="val 49972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114" name="AutoShape 90"/>
            <p:cNvCxnSpPr>
              <a:cxnSpLocks noChangeShapeType="1"/>
            </p:cNvCxnSpPr>
            <p:nvPr/>
          </p:nvCxnSpPr>
          <p:spPr bwMode="auto">
            <a:xfrm>
              <a:off x="4384158" y="3568392"/>
              <a:ext cx="332080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15" name="AutoShape 91"/>
            <p:cNvCxnSpPr>
              <a:cxnSpLocks noChangeShapeType="1"/>
            </p:cNvCxnSpPr>
            <p:nvPr/>
          </p:nvCxnSpPr>
          <p:spPr bwMode="auto">
            <a:xfrm>
              <a:off x="4716238" y="3602562"/>
              <a:ext cx="0" cy="673143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16" name="Oval 92"/>
            <p:cNvSpPr>
              <a:spLocks noChangeArrowheads="1"/>
            </p:cNvSpPr>
            <p:nvPr/>
          </p:nvSpPr>
          <p:spPr bwMode="auto">
            <a:xfrm>
              <a:off x="5943600" y="3810000"/>
              <a:ext cx="473149" cy="44420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96" name="Picture 95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48577" y="4198716"/>
              <a:ext cx="573110" cy="75428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sp>
          <p:nvSpPr>
            <p:cNvPr id="98" name="TextBox 97"/>
            <p:cNvSpPr txBox="1"/>
            <p:nvPr/>
          </p:nvSpPr>
          <p:spPr>
            <a:xfrm>
              <a:off x="152400" y="25146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Generator-1</a:t>
              </a:r>
              <a:endParaRPr lang="en-US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990600" y="3821668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 Bus-bar</a:t>
              </a:r>
              <a:endParaRPr lang="en-US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590800" y="22860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Step-Up Transformer</a:t>
              </a:r>
              <a:endParaRPr lang="en-US" dirty="0"/>
            </a:p>
          </p:txBody>
        </p:sp>
        <p:grpSp>
          <p:nvGrpSpPr>
            <p:cNvPr id="16" name="Group 46"/>
            <p:cNvGrpSpPr>
              <a:grpSpLocks/>
            </p:cNvGrpSpPr>
            <p:nvPr/>
          </p:nvGrpSpPr>
          <p:grpSpPr bwMode="auto">
            <a:xfrm rot="10800000">
              <a:off x="5940056" y="2867252"/>
              <a:ext cx="1104014" cy="681686"/>
              <a:chOff x="4509" y="4679"/>
              <a:chExt cx="871" cy="618"/>
            </a:xfrm>
          </p:grpSpPr>
          <p:grpSp>
            <p:nvGrpSpPr>
              <p:cNvPr id="17" name="Group 47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18" name="Group 48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14" name="Arc 49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5" name="Arc 50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51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12" name="Arc 52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3" name="Arc 53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54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10" name="Arc 55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" name="Arc 56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57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08" name="Arc 5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9" name="Arc 5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3" name="Line 60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64"/>
            <p:cNvGrpSpPr>
              <a:grpSpLocks/>
            </p:cNvGrpSpPr>
            <p:nvPr/>
          </p:nvGrpSpPr>
          <p:grpSpPr bwMode="auto">
            <a:xfrm>
              <a:off x="7201786" y="2899714"/>
              <a:ext cx="1104014" cy="681686"/>
              <a:chOff x="4509" y="4679"/>
              <a:chExt cx="871" cy="618"/>
            </a:xfrm>
          </p:grpSpPr>
          <p:grpSp>
            <p:nvGrpSpPr>
              <p:cNvPr id="23" name="Group 65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24" name="Group 66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29" name="Arc 6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0" name="Arc 6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69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27" name="Arc 70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" name="Arc 71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" name="Group 72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25" name="Arc 73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6" name="Arc 74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75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23" name="Arc 76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4" name="Arc 77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8" name="Line 78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1" name="TextBox 130"/>
            <p:cNvSpPr txBox="1"/>
            <p:nvPr/>
          </p:nvSpPr>
          <p:spPr>
            <a:xfrm>
              <a:off x="6934200" y="2057400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Step-Up Transformer</a:t>
              </a:r>
              <a:endParaRPr lang="en-US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696200" y="36576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Generator-2</a:t>
              </a:r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810000" y="5040868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Generator-3</a:t>
              </a:r>
              <a:endParaRPr lang="en-US" dirty="0"/>
            </a:p>
          </p:txBody>
        </p:sp>
        <p:cxnSp>
          <p:nvCxnSpPr>
            <p:cNvPr id="135" name="Straight Arrow Connector 134"/>
            <p:cNvCxnSpPr/>
            <p:nvPr/>
          </p:nvCxnSpPr>
          <p:spPr>
            <a:xfrm rot="5400000">
              <a:off x="5210530" y="5561806"/>
              <a:ext cx="6096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/>
            <p:nvPr/>
          </p:nvSpPr>
          <p:spPr>
            <a:xfrm>
              <a:off x="5867400" y="5791200"/>
              <a:ext cx="685800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Load</a:t>
              </a:r>
              <a:endParaRPr lang="en-US" dirty="0"/>
            </a:p>
          </p:txBody>
        </p:sp>
        <p:grpSp>
          <p:nvGrpSpPr>
            <p:cNvPr id="28" name="Group 166"/>
            <p:cNvGrpSpPr/>
            <p:nvPr/>
          </p:nvGrpSpPr>
          <p:grpSpPr>
            <a:xfrm rot="5400000">
              <a:off x="4686300" y="4519832"/>
              <a:ext cx="1600200" cy="609600"/>
              <a:chOff x="1329070" y="4996738"/>
              <a:chExt cx="2365744" cy="714148"/>
            </a:xfrm>
          </p:grpSpPr>
          <p:grpSp>
            <p:nvGrpSpPr>
              <p:cNvPr id="29" name="Group 46"/>
              <p:cNvGrpSpPr>
                <a:grpSpLocks/>
              </p:cNvGrpSpPr>
              <p:nvPr/>
            </p:nvGrpSpPr>
            <p:grpSpPr bwMode="auto">
              <a:xfrm rot="10800000">
                <a:off x="1329070" y="4996738"/>
                <a:ext cx="1104014" cy="681686"/>
                <a:chOff x="4509" y="4679"/>
                <a:chExt cx="871" cy="618"/>
              </a:xfrm>
            </p:grpSpPr>
            <p:grpSp>
              <p:nvGrpSpPr>
                <p:cNvPr id="30" name="Group 47"/>
                <p:cNvGrpSpPr>
                  <a:grpSpLocks/>
                </p:cNvGrpSpPr>
                <p:nvPr/>
              </p:nvGrpSpPr>
              <p:grpSpPr bwMode="auto">
                <a:xfrm rot="26771155" flipH="1" flipV="1">
                  <a:off x="4282" y="4897"/>
                  <a:ext cx="620" cy="178"/>
                  <a:chOff x="2105" y="672"/>
                  <a:chExt cx="1258" cy="192"/>
                </a:xfrm>
              </p:grpSpPr>
              <p:grpSp>
                <p:nvGrpSpPr>
                  <p:cNvPr id="31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81" y="686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50" name="Arc 49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" name="Arc 50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7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2969" y="693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48" name="Arc 52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9" name="Arc 53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1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2393" y="680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46" name="Arc 55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7" name="Arc 56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2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105" y="672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44" name="Arc 58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5" name="Arc 59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39" name="Line 60"/>
                <p:cNvSpPr>
                  <a:spLocks noChangeShapeType="1"/>
                </p:cNvSpPr>
                <p:nvPr/>
              </p:nvSpPr>
              <p:spPr bwMode="auto">
                <a:xfrm>
                  <a:off x="4660" y="4940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4" name="Group 64"/>
              <p:cNvGrpSpPr>
                <a:grpSpLocks/>
              </p:cNvGrpSpPr>
              <p:nvPr/>
            </p:nvGrpSpPr>
            <p:grpSpPr bwMode="auto">
              <a:xfrm>
                <a:off x="2590800" y="5029200"/>
                <a:ext cx="1104014" cy="681686"/>
                <a:chOff x="4509" y="4679"/>
                <a:chExt cx="871" cy="618"/>
              </a:xfrm>
            </p:grpSpPr>
            <p:grpSp>
              <p:nvGrpSpPr>
                <p:cNvPr id="105" name="Group 65"/>
                <p:cNvGrpSpPr>
                  <a:grpSpLocks/>
                </p:cNvGrpSpPr>
                <p:nvPr/>
              </p:nvGrpSpPr>
              <p:grpSpPr bwMode="auto">
                <a:xfrm rot="26771155" flipH="1" flipV="1">
                  <a:off x="4282" y="4897"/>
                  <a:ext cx="620" cy="178"/>
                  <a:chOff x="2105" y="672"/>
                  <a:chExt cx="1258" cy="192"/>
                </a:xfrm>
              </p:grpSpPr>
              <p:grpSp>
                <p:nvGrpSpPr>
                  <p:cNvPr id="106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681" y="686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65" name="Arc 67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6" name="Arc 68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7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969" y="693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63" name="Arc 70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4" name="Arc 71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393" y="680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61" name="Arc 73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2" name="Arc 74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7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2105" y="672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59" name="Arc 76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0" name="Arc 77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54" name="Line 78"/>
                <p:cNvSpPr>
                  <a:spLocks noChangeShapeType="1"/>
                </p:cNvSpPr>
                <p:nvPr/>
              </p:nvSpPr>
              <p:spPr bwMode="auto">
                <a:xfrm>
                  <a:off x="4660" y="4940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168" name="TextBox 167"/>
            <p:cNvSpPr txBox="1"/>
            <p:nvPr/>
          </p:nvSpPr>
          <p:spPr>
            <a:xfrm>
              <a:off x="6172200" y="4419600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Step-Down Transformer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Positive Sequence Network Diagram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0"/>
          <p:cNvGrpSpPr/>
          <p:nvPr/>
        </p:nvGrpSpPr>
        <p:grpSpPr>
          <a:xfrm>
            <a:off x="990600" y="1524000"/>
            <a:ext cx="6629400" cy="4267200"/>
            <a:chOff x="990600" y="1524000"/>
            <a:chExt cx="6629400" cy="4267200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990600" y="2057400"/>
              <a:ext cx="6629400" cy="3733800"/>
              <a:chOff x="2685" y="10996"/>
              <a:chExt cx="6135" cy="3465"/>
            </a:xfrm>
          </p:grpSpPr>
          <p:cxnSp>
            <p:nvCxnSpPr>
              <p:cNvPr id="2051" name="AutoShape 3"/>
              <p:cNvCxnSpPr>
                <a:cxnSpLocks noChangeShapeType="1"/>
              </p:cNvCxnSpPr>
              <p:nvPr/>
            </p:nvCxnSpPr>
            <p:spPr bwMode="auto">
              <a:xfrm>
                <a:off x="5220" y="14221"/>
                <a:ext cx="291" cy="1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  <p:grpSp>
            <p:nvGrpSpPr>
              <p:cNvPr id="5" name="Group 4"/>
              <p:cNvGrpSpPr>
                <a:grpSpLocks/>
              </p:cNvGrpSpPr>
              <p:nvPr/>
            </p:nvGrpSpPr>
            <p:grpSpPr bwMode="auto">
              <a:xfrm>
                <a:off x="2685" y="10996"/>
                <a:ext cx="6135" cy="3105"/>
                <a:chOff x="2685" y="11505"/>
                <a:chExt cx="6135" cy="3105"/>
              </a:xfrm>
            </p:grpSpPr>
            <p:cxnSp>
              <p:nvCxnSpPr>
                <p:cNvPr id="2053" name="AutoShape 5"/>
                <p:cNvCxnSpPr>
                  <a:cxnSpLocks noChangeShapeType="1"/>
                </p:cNvCxnSpPr>
                <p:nvPr/>
              </p:nvCxnSpPr>
              <p:spPr bwMode="auto">
                <a:xfrm>
                  <a:off x="3131" y="11505"/>
                  <a:ext cx="0" cy="58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4" name="AutoShape 6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196" y="12165"/>
                  <a:ext cx="0" cy="58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5" name="AutoShape 7"/>
                <p:cNvCxnSpPr>
                  <a:cxnSpLocks noChangeShapeType="1"/>
                </p:cNvCxnSpPr>
                <p:nvPr/>
              </p:nvCxnSpPr>
              <p:spPr bwMode="auto">
                <a:xfrm>
                  <a:off x="5730" y="11556"/>
                  <a:ext cx="0" cy="58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6" name="AutoShape 8"/>
                <p:cNvCxnSpPr>
                  <a:cxnSpLocks noChangeShapeType="1"/>
                </p:cNvCxnSpPr>
                <p:nvPr/>
              </p:nvCxnSpPr>
              <p:spPr bwMode="auto">
                <a:xfrm>
                  <a:off x="8355" y="11640"/>
                  <a:ext cx="0" cy="58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7" name="AutoShape 9"/>
                <p:cNvCxnSpPr>
                  <a:cxnSpLocks noChangeShapeType="1"/>
                </p:cNvCxnSpPr>
                <p:nvPr/>
              </p:nvCxnSpPr>
              <p:spPr bwMode="auto">
                <a:xfrm>
                  <a:off x="3131" y="11646"/>
                  <a:ext cx="2614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8" name="AutoShape 10"/>
                <p:cNvCxnSpPr>
                  <a:cxnSpLocks noChangeShapeType="1"/>
                </p:cNvCxnSpPr>
                <p:nvPr/>
              </p:nvCxnSpPr>
              <p:spPr bwMode="auto">
                <a:xfrm>
                  <a:off x="5745" y="11745"/>
                  <a:ext cx="2614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9" name="AutoShape 11"/>
                <p:cNvCxnSpPr>
                  <a:cxnSpLocks noChangeShapeType="1"/>
                </p:cNvCxnSpPr>
                <p:nvPr/>
              </p:nvCxnSpPr>
              <p:spPr bwMode="auto">
                <a:xfrm flipV="1">
                  <a:off x="7020" y="12015"/>
                  <a:ext cx="0" cy="437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0" name="AutoShape 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7290" y="12015"/>
                  <a:ext cx="0" cy="437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1" name="AutoShape 13"/>
                <p:cNvCxnSpPr>
                  <a:cxnSpLocks noChangeShapeType="1"/>
                </p:cNvCxnSpPr>
                <p:nvPr/>
              </p:nvCxnSpPr>
              <p:spPr bwMode="auto">
                <a:xfrm>
                  <a:off x="5745" y="12015"/>
                  <a:ext cx="1275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2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7275" y="12015"/>
                  <a:ext cx="1125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3" name="AutoShape 15"/>
                <p:cNvCxnSpPr>
                  <a:cxnSpLocks noChangeShapeType="1"/>
                </p:cNvCxnSpPr>
                <p:nvPr/>
              </p:nvCxnSpPr>
              <p:spPr bwMode="auto">
                <a:xfrm flipH="1">
                  <a:off x="2685" y="11925"/>
                  <a:ext cx="446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4" name="AutoShape 16"/>
                <p:cNvCxnSpPr>
                  <a:cxnSpLocks noChangeShapeType="1"/>
                </p:cNvCxnSpPr>
                <p:nvPr/>
              </p:nvCxnSpPr>
              <p:spPr bwMode="auto">
                <a:xfrm flipH="1">
                  <a:off x="5280" y="12090"/>
                  <a:ext cx="446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5" name="AutoShape 17"/>
                <p:cNvCxnSpPr>
                  <a:cxnSpLocks noChangeShapeType="1"/>
                </p:cNvCxnSpPr>
                <p:nvPr/>
              </p:nvCxnSpPr>
              <p:spPr bwMode="auto">
                <a:xfrm flipH="1">
                  <a:off x="8359" y="12015"/>
                  <a:ext cx="446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6" name="AutoShape 18"/>
                <p:cNvCxnSpPr>
                  <a:cxnSpLocks noChangeShapeType="1"/>
                </p:cNvCxnSpPr>
                <p:nvPr/>
              </p:nvCxnSpPr>
              <p:spPr bwMode="auto">
                <a:xfrm>
                  <a:off x="5280" y="12090"/>
                  <a:ext cx="0" cy="213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7" name="AutoShape 19"/>
                <p:cNvCxnSpPr>
                  <a:cxnSpLocks noChangeShapeType="1"/>
                </p:cNvCxnSpPr>
                <p:nvPr/>
              </p:nvCxnSpPr>
              <p:spPr bwMode="auto">
                <a:xfrm>
                  <a:off x="8805" y="12030"/>
                  <a:ext cx="0" cy="213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8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2685" y="11895"/>
                  <a:ext cx="15" cy="229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9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2700" y="14175"/>
                  <a:ext cx="6120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70" name="AutoShape 22"/>
                <p:cNvCxnSpPr>
                  <a:cxnSpLocks noChangeShapeType="1"/>
                </p:cNvCxnSpPr>
                <p:nvPr/>
              </p:nvCxnSpPr>
              <p:spPr bwMode="auto">
                <a:xfrm>
                  <a:off x="5160" y="14610"/>
                  <a:ext cx="411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71" name="AutoShape 23"/>
                <p:cNvCxnSpPr>
                  <a:cxnSpLocks noChangeShapeType="1"/>
                </p:cNvCxnSpPr>
                <p:nvPr/>
              </p:nvCxnSpPr>
              <p:spPr bwMode="auto">
                <a:xfrm>
                  <a:off x="5280" y="14175"/>
                  <a:ext cx="0" cy="43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cxnSp>
            <p:nvCxnSpPr>
              <p:cNvPr id="2072" name="AutoShape 24"/>
              <p:cNvCxnSpPr>
                <a:cxnSpLocks noChangeShapeType="1"/>
              </p:cNvCxnSpPr>
              <p:nvPr/>
            </p:nvCxnSpPr>
            <p:spPr bwMode="auto">
              <a:xfrm>
                <a:off x="5220" y="14341"/>
                <a:ext cx="291" cy="1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73" name="AutoShape 25"/>
              <p:cNvCxnSpPr>
                <a:cxnSpLocks noChangeShapeType="1"/>
              </p:cNvCxnSpPr>
              <p:nvPr/>
            </p:nvCxnSpPr>
            <p:spPr bwMode="auto">
              <a:xfrm>
                <a:off x="5271" y="14460"/>
                <a:ext cx="215" cy="1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27" name="Oval 84"/>
            <p:cNvSpPr>
              <a:spLocks noChangeArrowheads="1"/>
            </p:cNvSpPr>
            <p:nvPr/>
          </p:nvSpPr>
          <p:spPr bwMode="auto">
            <a:xfrm>
              <a:off x="1295400" y="15240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85"/>
            <p:cNvSpPr>
              <a:spLocks noChangeArrowheads="1"/>
            </p:cNvSpPr>
            <p:nvPr/>
          </p:nvSpPr>
          <p:spPr bwMode="auto">
            <a:xfrm>
              <a:off x="4114800" y="15240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86"/>
            <p:cNvSpPr>
              <a:spLocks noChangeArrowheads="1"/>
            </p:cNvSpPr>
            <p:nvPr/>
          </p:nvSpPr>
          <p:spPr bwMode="auto">
            <a:xfrm>
              <a:off x="7010400" y="17526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Oval 92"/>
            <p:cNvSpPr>
              <a:spLocks noChangeArrowheads="1"/>
            </p:cNvSpPr>
            <p:nvPr/>
          </p:nvSpPr>
          <p:spPr bwMode="auto">
            <a:xfrm>
              <a:off x="5867400" y="3200400"/>
              <a:ext cx="473149" cy="44420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Bookman Old Style" pitchFamily="18" charset="0"/>
              </a:rPr>
              <a:t>Power System Analysis</a:t>
            </a:r>
            <a:endParaRPr lang="en-US" sz="3200" b="1" dirty="0"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Bookman Old Style" pitchFamily="18" charset="0"/>
              </a:rPr>
              <a:t>Problem definition</a:t>
            </a:r>
            <a:endParaRPr lang="en-US" sz="3600" b="1" dirty="0"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Bookman Old Style" pitchFamily="18" charset="0"/>
              </a:rPr>
              <a:t>Mathematical formulation</a:t>
            </a:r>
            <a:endParaRPr lang="en-US" sz="2800" b="1" dirty="0">
              <a:latin typeface="Bookman Old Style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Bookman Old Style" pitchFamily="18" charset="0"/>
              </a:rPr>
              <a:t>Selection of solution Technique</a:t>
            </a:r>
            <a:endParaRPr lang="en-US" sz="2800" b="1" dirty="0"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57232"/>
          <a:ext cx="8229600" cy="5268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>
                <a:latin typeface="Bookman Old Style" pitchFamily="18" charset="0"/>
              </a:rPr>
              <a:t>Program Design</a:t>
            </a:r>
            <a:endParaRPr lang="en-US" sz="2200" b="1" dirty="0">
              <a:latin typeface="Bookman Old Style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140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Power System – One Line Diagram</vt:lpstr>
      <vt:lpstr>Positive Sequence Network Diagram</vt:lpstr>
      <vt:lpstr>Power System Analysis</vt:lpstr>
      <vt:lpstr>Problem definition</vt:lpstr>
      <vt:lpstr>Mathematical formulation</vt:lpstr>
      <vt:lpstr>Selection of solution Technique</vt:lpstr>
      <vt:lpstr>Program Design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System Analysis</dc:title>
  <dc:creator>mypc</dc:creator>
  <cp:lastModifiedBy>mypc</cp:lastModifiedBy>
  <cp:revision>29</cp:revision>
  <dcterms:created xsi:type="dcterms:W3CDTF">2023-03-24T15:51:58Z</dcterms:created>
  <dcterms:modified xsi:type="dcterms:W3CDTF">2023-03-25T15:22:44Z</dcterms:modified>
</cp:coreProperties>
</file>